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45E41B-7820-69DA-E69F-1522DF83B32B}" name="Velasquez, Linda" initials="VL" userId="S::LVelasquez@sandiego.gov::fa2c3f43-e38b-4d6f-a874-9b91d9c305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08" autoAdjust="0"/>
    <p:restoredTop sz="69330" autoAdjust="0"/>
  </p:normalViewPr>
  <p:slideViewPr>
    <p:cSldViewPr snapToGrid="0">
      <p:cViewPr varScale="1">
        <p:scale>
          <a:sx n="70" d="100"/>
          <a:sy n="70" d="100"/>
        </p:scale>
        <p:origin x="20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1435c4e-884a-411d-b670-ef9087f23026">FEWKK76CWERH-11-7</_dlc_DocId>
    <_dlc_DocIdUrl xmlns="a1435c4e-884a-411d-b670-ef9087f23026">
      <Url>http://cityhub/dept/comm/c/design/_layouts/15/DocIdRedir.aspx?ID=FEWKK76CWERH-11-7</Url>
      <Description>FEWKK76CWERH-11-7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CF9B910701EF4A9ECD120BFB647DBD" ma:contentTypeVersion="0" ma:contentTypeDescription="Create a new document." ma:contentTypeScope="" ma:versionID="f85ca659edc0ba62ecb7d69431e271ce">
  <xsd:schema xmlns:xsd="http://www.w3.org/2001/XMLSchema" xmlns:xs="http://www.w3.org/2001/XMLSchema" xmlns:p="http://schemas.microsoft.com/office/2006/metadata/properties" xmlns:ns2="a1435c4e-884a-411d-b670-ef9087f23026" targetNamespace="http://schemas.microsoft.com/office/2006/metadata/properties" ma:root="true" ma:fieldsID="cb53e686af4a1a54b1848617f72a7c0c" ns2:_="">
    <xsd:import namespace="a1435c4e-884a-411d-b670-ef9087f2302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35c4e-884a-411d-b670-ef9087f2302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06EB91-1464-44FF-8E40-7FF1B8F6833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4F39B40-3124-4D5C-8323-302BC62237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B267E2-3535-4E25-AD4C-CB638B93B2CB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a1435c4e-884a-411d-b670-ef9087f23026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7EACBE76-82F9-4922-AA13-648E92FCA8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435c4e-884a-411d-b670-ef9087f230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7011</TotalTime>
  <Words>4881</Words>
  <Application>Microsoft Office PowerPoint</Application>
  <PresentationFormat>Custom</PresentationFormat>
  <Paragraphs>252</Paragraphs>
  <Slides>20</Slides>
  <Notes>20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Garamond</vt:lpstr>
      <vt:lpstr>Merriweather</vt:lpstr>
      <vt:lpstr>Open Sans</vt:lpstr>
      <vt:lpstr>Open Sans Semibold</vt:lpstr>
      <vt:lpstr>Office Theme</vt:lpstr>
      <vt:lpstr>1_Office Theme</vt:lpstr>
      <vt:lpstr>Council Office CPPS &amp; ACCF Funding  Fiscal Year 2025</vt:lpstr>
      <vt:lpstr>Partnering with the City Council Offices: CPPS Funding</vt:lpstr>
      <vt:lpstr>Partnering with the City Council Offices: CPPS Funding</vt:lpstr>
      <vt:lpstr>Partnering with the City Council Offices: CPPS Funding</vt:lpstr>
      <vt:lpstr>Partnering with the City Council Offices: CPPS Funding</vt:lpstr>
      <vt:lpstr>Partnering with the City Council Offices: CPPS Funding</vt:lpstr>
      <vt:lpstr>Partnering with the City Council Offices: CPPS Funding</vt:lpstr>
      <vt:lpstr>Partnering with the City Council Offices: CPPS Funding</vt:lpstr>
      <vt:lpstr>Partnering with the City Council Offices: CPPS Funding</vt:lpstr>
      <vt:lpstr>Partnering with the City Council Offices: CPPS Funding</vt:lpstr>
      <vt:lpstr>Partnering with the City Council Offices: CPPS Funding</vt:lpstr>
      <vt:lpstr>Partnering with the City Council Offices: CPPS Funding</vt:lpstr>
      <vt:lpstr>Partnering with the City Council Offices: CPPS Funding</vt:lpstr>
      <vt:lpstr>Partnering with the City Council Offices: CPPS Funding</vt:lpstr>
      <vt:lpstr>Partnering with the City Council Offices: CPPS Funding</vt:lpstr>
      <vt:lpstr>Partnering with the City Council Offices: CPPS Funding</vt:lpstr>
      <vt:lpstr>Partnering with the City Council Offices: CPPS Funding</vt:lpstr>
      <vt:lpstr>Partnering with the City Council Offices: CPPS Funding</vt:lpstr>
      <vt:lpstr>Partnering with the City Council Offices: CPPS Funding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Figuracion, Amor</dc:creator>
  <cp:lastModifiedBy>Bielecki, Malachi</cp:lastModifiedBy>
  <cp:revision>260</cp:revision>
  <cp:lastPrinted>2022-06-28T18:16:50Z</cp:lastPrinted>
  <dcterms:created xsi:type="dcterms:W3CDTF">2016-01-12T16:55:21Z</dcterms:created>
  <dcterms:modified xsi:type="dcterms:W3CDTF">2024-06-21T21:07:54Z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154bc741-a538-4b9f-b1a9-b2fdc83cf30a</vt:lpwstr>
  </property>
  <property fmtid="{D5CDD505-2E9C-101B-9397-08002B2CF9AE}" pid="3" name="ContentTypeId">
    <vt:lpwstr>0x010100E1CF9B910701EF4A9ECD120BFB647DBD</vt:lpwstr>
  </property>
</Properties>
</file>